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01a6b594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01a6b594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01a6b594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01a6b594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01a6b594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01a6b594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01a6b594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01a6b594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01a6b594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01a6b594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01a6b594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01a6b594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01a6b594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01a6b594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01a6b594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01a6b594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01a6b594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01a6b594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3.jpg"/><Relationship Id="rId5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WAV Player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Изготвен от Любомир Начев 11г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 rot="-610712">
            <a:off x="765057" y="1136592"/>
            <a:ext cx="7911004" cy="235732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Благодаря за вниманието!</a:t>
            </a:r>
            <a:endParaRPr sz="4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Кратко описание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4089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Представлява shield за ардуино, с предназначенито да бъде audio player. Но е разработен така, че да може да се ползва и за други неща, примерно конзола.</a:t>
            </a:r>
            <a:endParaRPr sz="1400"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650" y="2943190"/>
            <a:ext cx="1425777" cy="184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4">
            <a:alphaModFix/>
          </a:blip>
          <a:srcRect b="4710" l="0" r="0" t="18312"/>
          <a:stretch/>
        </p:blipFill>
        <p:spPr>
          <a:xfrm>
            <a:off x="4775525" y="207500"/>
            <a:ext cx="3476275" cy="34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275" y="2943200"/>
            <a:ext cx="1425777" cy="18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Използвани части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00" y="1193300"/>
            <a:ext cx="1637800" cy="16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700" y="1017800"/>
            <a:ext cx="2201300" cy="22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761" y="3226496"/>
            <a:ext cx="2535274" cy="142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8300" y="2916000"/>
            <a:ext cx="2039250" cy="19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1400" y="0"/>
            <a:ext cx="2457600" cy="24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3900" y="2457600"/>
            <a:ext cx="2039250" cy="20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71500" y="1972250"/>
            <a:ext cx="1849500" cy="18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311700" y="2885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Блок схема</a:t>
            </a: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00" y="896300"/>
            <a:ext cx="556260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311700" y="1265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Принципна електрическа схема</a:t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00" y="630075"/>
            <a:ext cx="6003601" cy="41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Описание на код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311700" y="14323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Използвани са библиотеките: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SPI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TMRpcm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SdFat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LiquidCrystal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Трудности срещнати по време на проекта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Timer pins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Not outputting audio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SD card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Libraries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And most of all my stupidity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Бъдеща реализация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 се направи динамично генериран масив със .wav файлове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Да се добави по complex menu на бутоните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Опция за browse-ване на директориите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Добавяне на вграден speaker с усилвател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3D моделирана кутия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1649860" y="900342"/>
            <a:ext cx="5007600" cy="18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00"/>
              <a:t>Демо</a:t>
            </a:r>
            <a:endParaRPr sz="4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